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79f606c3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79f606c3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0768f15c1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0768f15c1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772d6e8d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0772d6e8d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772d6e8d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0772d6e8d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0772d6e8d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0772d6e8d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768f15c1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0768f15c1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768f15c1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0768f15c1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0768f15c1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0768f15c1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768f15c1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0768f15c1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768f15c1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0768f15c1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079f606c3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079f606c3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772d6e8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772d6e8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768f15c1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0768f15c1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772d6e8d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0772d6e8d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768f15c1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0768f15c1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772d6e8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772d6e8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79f606c3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79f606c3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79f606c3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079f606c3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768f15c1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0768f15c1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79f606c3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079f606c3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79f606c3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79f606c3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79f606c3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79f606c3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79f606c3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079f606c3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79f606c3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079f606c3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79f606c3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079f606c3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079f606c3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079f606c3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AllEvently Design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Benjamin Bruyns, Peggy Lewis, and Spenser Morey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4419601" cy="3266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151" y="1798425"/>
            <a:ext cx="4267199" cy="3212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5">
            <a:alphaModFix/>
          </a:blip>
          <a:srcRect b="0" l="11685" r="11685" t="0"/>
          <a:stretch/>
        </p:blipFill>
        <p:spPr>
          <a:xfrm>
            <a:off x="3392100" y="771450"/>
            <a:ext cx="2757049" cy="15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Signup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47" y="728100"/>
            <a:ext cx="4366426" cy="29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072" y="1709550"/>
            <a:ext cx="4374528" cy="3292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Reset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0" l="2407" r="2417" t="0"/>
          <a:stretch/>
        </p:blipFill>
        <p:spPr>
          <a:xfrm>
            <a:off x="98247" y="728100"/>
            <a:ext cx="4366425" cy="29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 rotWithShape="1">
          <a:blip r:embed="rId4">
            <a:alphaModFix/>
          </a:blip>
          <a:srcRect b="0" l="23955" r="23955" t="0"/>
          <a:stretch/>
        </p:blipFill>
        <p:spPr>
          <a:xfrm>
            <a:off x="4571997" y="728100"/>
            <a:ext cx="4374528" cy="3292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 rotWithShape="1">
          <a:blip r:embed="rId5">
            <a:alphaModFix/>
          </a:blip>
          <a:srcRect b="24619" l="22988" r="25526" t="0"/>
          <a:stretch/>
        </p:blipFill>
        <p:spPr>
          <a:xfrm>
            <a:off x="430750" y="2878275"/>
            <a:ext cx="3258301" cy="1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 rotWithShape="1">
          <a:blip r:embed="rId6">
            <a:alphaModFix/>
          </a:blip>
          <a:srcRect b="0" l="15693" r="15686" t="0"/>
          <a:stretch/>
        </p:blipFill>
        <p:spPr>
          <a:xfrm>
            <a:off x="5130113" y="2878275"/>
            <a:ext cx="3258301" cy="18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Updated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50" y="709350"/>
            <a:ext cx="4297100" cy="25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8375" y="2410575"/>
            <a:ext cx="5194850" cy="26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Settings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17050"/>
            <a:ext cx="8839200" cy="34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Events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6925"/>
            <a:ext cx="8839204" cy="3241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Events</a:t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7575"/>
            <a:ext cx="8839200" cy="3076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Invitation</a:t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8839203" cy="4058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Chat</a:t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 b="1616" l="0" r="0" t="1606"/>
          <a:stretch/>
        </p:blipFill>
        <p:spPr>
          <a:xfrm>
            <a:off x="961850" y="830700"/>
            <a:ext cx="7220289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Creation Pt. 1</a:t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425" y="741825"/>
            <a:ext cx="6967161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25" y="759550"/>
            <a:ext cx="7906540" cy="421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Creation Pt. 2</a:t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425" y="741825"/>
            <a:ext cx="849687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Creation Pt. 3</a:t>
            </a:r>
            <a:endParaRPr/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825" y="801075"/>
            <a:ext cx="5213152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PDF Printable Invitation</a:t>
            </a:r>
            <a:endParaRPr/>
          </a:p>
        </p:txBody>
      </p:sp>
      <p:pic>
        <p:nvPicPr>
          <p:cNvPr id="194" name="Google Shape;19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450" y="779325"/>
            <a:ext cx="8383349" cy="427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Guest List</a:t>
            </a:r>
            <a:endParaRPr/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25" y="771450"/>
            <a:ext cx="7555847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Guest List Management</a:t>
            </a: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151" y="771450"/>
            <a:ext cx="7807698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</a:t>
            </a:r>
            <a:endParaRPr/>
          </a:p>
        </p:txBody>
      </p:sp>
      <p:pic>
        <p:nvPicPr>
          <p:cNvPr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9" cy="4106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Diagram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25" y="58950"/>
            <a:ext cx="7757550" cy="49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88" y="42388"/>
            <a:ext cx="7842026" cy="50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Storyboard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8" y="359562"/>
            <a:ext cx="9052027" cy="44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2588"/>
            <a:ext cx="8839204" cy="4238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Details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